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1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eb2a7845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eb2a7845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eb2a7845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eb2a7845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eb2a7845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eb2a7845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eb2a78454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eb2a78454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eb2a7845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eb2a7845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eb2a7845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eb2a7845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eb2a7845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eb2a7845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eb2a7845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eb2a7845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eb2a7845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eb2a7845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eb2a7845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eb2a7845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eb2a7845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eb2a7845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eb2a7845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eb2a7845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eb2a7845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eb2a7845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eb2a7845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eb2a7845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3200" y="-59025"/>
            <a:ext cx="10308075" cy="59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2750" y="-43875"/>
            <a:ext cx="10150374" cy="608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6450" y="-628850"/>
            <a:ext cx="9330449" cy="573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225" y="-701875"/>
            <a:ext cx="10100074" cy="58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899" y="-701850"/>
            <a:ext cx="9201897" cy="58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925" y="-690050"/>
            <a:ext cx="9229924" cy="588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566" y="-664619"/>
            <a:ext cx="9266501" cy="58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498291"/>
            <a:ext cx="9083274" cy="5641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711695"/>
            <a:ext cx="9144002" cy="585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7" y="-703250"/>
            <a:ext cx="9264651" cy="57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950" y="-661225"/>
            <a:ext cx="9854575" cy="58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667633"/>
            <a:ext cx="9144000" cy="5876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74546"/>
            <a:ext cx="9144002" cy="581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100" y="-699075"/>
            <a:ext cx="9401938" cy="58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90200"/>
            <a:ext cx="9554727" cy="58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Kamin, Anna L</dc:creator>
  <cp:lastModifiedBy>Windows User</cp:lastModifiedBy>
  <cp:revision>1</cp:revision>
  <dcterms:modified xsi:type="dcterms:W3CDTF">2020-08-10T15:31:23Z</dcterms:modified>
</cp:coreProperties>
</file>